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80D0C-507E-475B-9240-4C7B8991C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0689AB8-716A-4EC8-AF62-91956D718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C3CC9-752F-4A25-8347-E90E3533D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F73442-4591-4E8D-A751-25B89D2CF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AAC01A-DEA7-48CA-8862-ED50DF15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AF550-8222-4161-ADB2-9E5FD729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FF21CE-2635-4E96-B31B-C5F33E0A8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D2B00-2D63-44E6-AEB1-8ACA8396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E61251-2D66-453A-B4C1-3DE67C81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0CEDED-D87B-44BD-AEC6-73A9EA31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60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392C2B-B5CB-4814-AD0F-C0A271463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75FD04-EE0A-46D8-82E6-764BDDD96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89331-75C8-418B-98A7-B6483FBC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AF992C-86B9-4323-89DA-008BE2A2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B49ECF-C7CD-4A3B-8D69-686F9F502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15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AD2DC5-8364-48E4-8ACE-2F05C401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FA174B-2A8B-4887-8C37-B27B248A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1B6A95-1C60-4C56-A960-B8183A02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1E09-5904-4590-BF37-316C4AAF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0236E-BD93-402C-9953-2E7477C3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64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AADDAE-484A-4F30-BC0F-30B875FB5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AE4340-D580-4284-9D28-15DA14B9B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763A1C-3ABE-45D8-86BB-57E2FF7B1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2169F7-C901-4DBC-B919-2321F631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56246-CC4F-4DFE-8A8A-1B9594EE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00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AA801-34C1-49E8-83F2-F84F58066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681080-7DF6-49A8-BFF7-3F6817829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FD9DF4-79FD-449A-A762-8A7F8004D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897D51-3B80-4BC8-9D7E-B2526E647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244228-3E5A-4A44-8265-D0C9899AA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E9AA55-3865-4DD2-A1EC-1F93E717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7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B5E8C3-31FC-48F6-BCEB-0F7CCD7CE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E945DB-3FD6-4929-9DE8-B1BB5F6A5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09D6D9-E8D4-494C-A733-136AC1618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E7CE106-5A0F-49F3-A70F-F040E525C6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F6FA363-EF4C-4C25-82A9-4B5BE6BBF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1C267E-F3B6-430F-B773-AE806A9FE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36D0B6-7C16-4BE7-ACFC-3A93E1DA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490104-3907-441F-A6B4-02A182B0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14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2F9618-9634-4CED-9AFC-39995CD3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92AE58-29FF-41CB-B230-3D17C380B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A7A8D6-23ED-4870-A8D0-CAD452AC2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A97006-9764-44C3-91C8-993ECDA6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39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DC9732-6442-4488-857F-699D3444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E7C544-A87E-46C2-82E1-EBCB326E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0C7544-0E9B-4DAE-917F-42C4B674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8DC4A1-06D1-4CB9-B974-CD8131CC7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1F85C1-4CF7-4F78-AF5B-1CFA3394E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768D78-E110-4106-817C-EC88A025E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4C322E-A299-46B3-A941-F7B0D5078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772D6A-F158-45B3-A189-4F369B73D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A4660C-EC66-4802-AA61-EC42D470A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13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A1A97-1CC4-4056-B505-4CE8E004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D251D8-9090-43EA-9C83-77AA3061C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F52032-542F-41AA-AEBD-41FBA79B7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EBC321-4A7D-4CD9-BD55-DB21D37E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8FB074-8836-44D3-8EF8-3C295C8B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70C273-1B30-4584-B7FC-1F88C892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10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9F2BA8B-F48F-431C-88D9-73CB37078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48DB3E-9220-431F-BBF4-9D2A9BBD6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3DE2EC-540A-4E63-844E-3DD7A26A2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756B-F33C-4413-980D-D5848BDAF05C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07627C-5983-4C85-8F92-096E14E61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E713C-F01E-4855-BF6A-3F8FB416B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7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344A88-1D33-4E8D-B0F1-AE1A6A97D1A6}"/>
              </a:ext>
            </a:extLst>
          </p:cNvPr>
          <p:cNvSpPr txBox="1"/>
          <p:nvPr/>
        </p:nvSpPr>
        <p:spPr>
          <a:xfrm>
            <a:off x="5113539" y="1548245"/>
            <a:ext cx="3524435" cy="452431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取組の内容</a:t>
            </a:r>
            <a:r>
              <a:rPr kumimoji="1" lang="en-US" altLang="ja-JP" dirty="0"/>
              <a:t>】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21AD12B-0D43-4D8E-BC2A-CEAB11DFEDC7}"/>
              </a:ext>
            </a:extLst>
          </p:cNvPr>
          <p:cNvSpPr txBox="1"/>
          <p:nvPr/>
        </p:nvSpPr>
        <p:spPr>
          <a:xfrm>
            <a:off x="506026" y="4872231"/>
            <a:ext cx="4296794" cy="120032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lang="ja-JP" altLang="en-US" dirty="0"/>
              <a:t>主な連携窓口</a:t>
            </a:r>
            <a:r>
              <a:rPr lang="en-US" altLang="ja-JP" dirty="0"/>
              <a:t>】</a:t>
            </a:r>
            <a:endParaRPr kumimoji="1" lang="en-US" altLang="ja-JP" dirty="0"/>
          </a:p>
          <a:p>
            <a:r>
              <a:rPr lang="ja-JP" altLang="en-US" dirty="0"/>
              <a:t>愛南太郎</a:t>
            </a:r>
            <a:endParaRPr lang="en-US" altLang="ja-JP" dirty="0"/>
          </a:p>
          <a:p>
            <a:r>
              <a:rPr kumimoji="1" lang="ja-JP" altLang="en-US" dirty="0"/>
              <a:t>電話：</a:t>
            </a:r>
            <a:endParaRPr kumimoji="1" lang="en-US" altLang="ja-JP" dirty="0"/>
          </a:p>
          <a:p>
            <a:r>
              <a:rPr lang="en-US" altLang="ja-JP" dirty="0"/>
              <a:t>LINE</a:t>
            </a:r>
            <a:r>
              <a:rPr lang="ja-JP" altLang="en-US" dirty="0"/>
              <a:t>等：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FDE8C77-8B13-4D99-801B-24B743A7859C}"/>
              </a:ext>
            </a:extLst>
          </p:cNvPr>
          <p:cNvSpPr/>
          <p:nvPr/>
        </p:nvSpPr>
        <p:spPr>
          <a:xfrm>
            <a:off x="506026" y="1548245"/>
            <a:ext cx="4296794" cy="30503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（活動の様子、外観、メンバー等）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3C791F-0EF2-45CD-992D-259A8C9E958E}"/>
              </a:ext>
            </a:extLst>
          </p:cNvPr>
          <p:cNvSpPr txBox="1"/>
          <p:nvPr/>
        </p:nvSpPr>
        <p:spPr>
          <a:xfrm>
            <a:off x="719091" y="532660"/>
            <a:ext cx="7705817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事業所、活動団体名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92C6BC-8B90-4809-8757-EBDAC5A72E6C}"/>
              </a:ext>
            </a:extLst>
          </p:cNvPr>
          <p:cNvSpPr txBox="1"/>
          <p:nvPr/>
        </p:nvSpPr>
        <p:spPr>
          <a:xfrm>
            <a:off x="7244179" y="115410"/>
            <a:ext cx="1180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様式　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7222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D8CFC58-8B7F-4DF8-A474-5C8FAA85F7B6}" vid="{3A27920A-A30D-47DC-B047-A1AA21F52C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</TotalTime>
  <Words>36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愛南町</dc:creator>
  <cp:lastModifiedBy>愛南町</cp:lastModifiedBy>
  <cp:revision>8</cp:revision>
  <dcterms:created xsi:type="dcterms:W3CDTF">2023-04-05T04:50:51Z</dcterms:created>
  <dcterms:modified xsi:type="dcterms:W3CDTF">2023-04-18T01:47:27Z</dcterms:modified>
</cp:coreProperties>
</file>