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80D0C-507E-475B-9240-4C7B8991C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5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0689AB8-716A-4EC8-AF62-91956D718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0C3CC9-752F-4A25-8347-E90E3533D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F73442-4591-4E8D-A751-25B89D2CF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AAC01A-DEA7-48CA-8862-ED50DF158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1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AF550-8222-4161-ADB2-9E5FD729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CFF21CE-2635-4E96-B31B-C5F33E0A8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4D2B00-2D63-44E6-AEB1-8ACA8396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E61251-2D66-453A-B4C1-3DE67C818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0CEDED-D87B-44BD-AEC6-73A9EA31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60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392C2B-B5CB-4814-AD0F-C0A271463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75FD04-EE0A-46D8-82E6-764BDDD96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089331-75C8-418B-98A7-B6483FBC7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AF992C-86B9-4323-89DA-008BE2A2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B49ECF-C7CD-4A3B-8D69-686F9F502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155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AD2DC5-8364-48E4-8ACE-2F05C4013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FA174B-2A8B-4887-8C37-B27B248A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1B6A95-1C60-4C56-A960-B8183A028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C1E09-5904-4590-BF37-316C4AAF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80236E-BD93-402C-9953-2E7477C3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64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AADDAE-484A-4F30-BC0F-30B875FB5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7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AE4340-D580-4284-9D28-15DA14B9B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7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763A1C-3ABE-45D8-86BB-57E2FF7B1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2169F7-C901-4DBC-B919-2321F631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56246-CC4F-4DFE-8A8A-1B9594EE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00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2AA801-34C1-49E8-83F2-F84F58066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681080-7DF6-49A8-BFF7-3F6817829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FD9DF4-79FD-449A-A762-8A7F8004D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897D51-3B80-4BC8-9D7E-B2526E647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244228-3E5A-4A44-8265-D0C9899AA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6E9AA55-3865-4DD2-A1EC-1F93E717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7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B5E8C3-31FC-48F6-BCEB-0F7CCD7CE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527403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E945DB-3FD6-4929-9DE8-B1BB5F6A5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6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09D6D9-E8D4-494C-A733-136AC1618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E7CE106-5A0F-49F3-A70F-F040E525C6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4" y="2428346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F6FA363-EF4C-4C25-82A9-4B5BE6BBF9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1C267E-F3B6-430F-B773-AE806A9FE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36D0B6-7C16-4BE7-ACFC-3A93E1DA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8490104-3907-441F-A6B4-02A182B0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14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2F9618-9634-4CED-9AFC-39995CD3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92AE58-29FF-41CB-B230-3D17C380B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AA7A8D6-23ED-4870-A8D0-CAD452AC2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A97006-9764-44C3-91C8-993ECDA61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396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DC9732-6442-4488-857F-699D34441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E7C544-A87E-46C2-82E1-EBCB326EC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90C7544-0E9B-4DAE-917F-42C4B6746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8DC4A1-06D1-4CB9-B974-CD8131CC7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1F85C1-4CF7-4F78-AF5B-1CFA3394E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768D78-E110-4106-817C-EC88A025E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34C322E-A299-46B3-A941-F7B0D5078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772D6A-F158-45B3-A189-4F369B73D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A4660C-EC66-4802-AA61-EC42D470A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131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A1A97-1CC4-4056-B505-4CE8E004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ED251D8-9090-43EA-9C83-77AA3061CC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4" y="1426281"/>
            <a:ext cx="3471863" cy="703968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0F52032-542F-41AA-AEBD-41FBA79B7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2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EBC321-4A7D-4CD9-BD55-DB21D37E7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8FB074-8836-44D3-8EF8-3C295C8B4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70C273-1B30-4584-B7FC-1F88C8922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10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9F2BA8B-F48F-431C-88D9-73CB37078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527403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48DB3E-9220-431F-BBF4-9D2A9BBD6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3DE2EC-540A-4E63-844E-3DD7A26A2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2756B-F33C-4413-980D-D5848BDAF05C}" type="datetimeFigureOut">
              <a:rPr kumimoji="1" lang="ja-JP" altLang="en-US" smtClean="0"/>
              <a:t>2020/6/5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07627C-5983-4C85-8F92-096E14E615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4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AE713C-F01E-4855-BF6A-3F8FB416B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1B5FB-EC26-46D3-8552-DB3B99261B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7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四角形: 1 つの角を切り取る 26">
            <a:extLst>
              <a:ext uri="{FF2B5EF4-FFF2-40B4-BE49-F238E27FC236}">
                <a16:creationId xmlns:a16="http://schemas.microsoft.com/office/drawing/2014/main" id="{4DD13DD4-4B69-4F9E-8DEF-4E2E5821A4EB}"/>
              </a:ext>
            </a:extLst>
          </p:cNvPr>
          <p:cNvSpPr/>
          <p:nvPr/>
        </p:nvSpPr>
        <p:spPr>
          <a:xfrm flipH="1" flipV="1">
            <a:off x="0" y="8684850"/>
            <a:ext cx="6858000" cy="1221149"/>
          </a:xfrm>
          <a:prstGeom prst="snip1Rect">
            <a:avLst>
              <a:gd name="adj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C6AA5952-39DE-4E16-BB5E-3A295BCC3470}"/>
              </a:ext>
            </a:extLst>
          </p:cNvPr>
          <p:cNvSpPr/>
          <p:nvPr/>
        </p:nvSpPr>
        <p:spPr>
          <a:xfrm>
            <a:off x="1444838" y="1221149"/>
            <a:ext cx="4000393" cy="198040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B5D1274-C4D8-4195-82A9-6E3DEF7B0A89}"/>
              </a:ext>
            </a:extLst>
          </p:cNvPr>
          <p:cNvSpPr txBox="1"/>
          <p:nvPr/>
        </p:nvSpPr>
        <p:spPr>
          <a:xfrm>
            <a:off x="388393" y="149225"/>
            <a:ext cx="6081214" cy="550962"/>
          </a:xfrm>
          <a:prstGeom prst="roundRect">
            <a:avLst>
              <a:gd name="adj" fmla="val 28481"/>
            </a:avLst>
          </a:prstGeom>
          <a:solidFill>
            <a:srgbClr val="FFC000"/>
          </a:solidFill>
          <a:effectLst>
            <a:softEdge rad="12700"/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愛南グリーン・ツーリズム推進協議会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48E1A5-60A2-40A9-BAEC-16A66F00EB3E}"/>
              </a:ext>
            </a:extLst>
          </p:cNvPr>
          <p:cNvSpPr txBox="1"/>
          <p:nvPr/>
        </p:nvSpPr>
        <p:spPr>
          <a:xfrm>
            <a:off x="495299" y="775646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会員</a:t>
            </a:r>
            <a:r>
              <a:rPr kumimoji="1"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</a:t>
            </a:r>
            <a:r>
              <a:rPr kumimoji="1" lang="ja-JP" altLang="en-US" sz="36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募集</a:t>
            </a:r>
            <a:r>
              <a:rPr kumimoji="1" lang="ja-JP" altLang="en-US" sz="2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しています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545621-A398-4092-915D-83BE5F338787}"/>
              </a:ext>
            </a:extLst>
          </p:cNvPr>
          <p:cNvSpPr txBox="1"/>
          <p:nvPr/>
        </p:nvSpPr>
        <p:spPr>
          <a:xfrm>
            <a:off x="250051" y="1591475"/>
            <a:ext cx="6395118" cy="1754326"/>
          </a:xfrm>
          <a:prstGeom prst="rect">
            <a:avLst/>
          </a:prstGeom>
          <a:noFill/>
          <a:ln w="28575">
            <a:noFill/>
            <a:prstDash val="sys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kumimoji="1"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本協議会は、町内の各種イベント参加して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都市部との交流人口の増加</a:t>
            </a:r>
            <a:r>
              <a:rPr kumimoji="1"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を図ったり、自ら体験イベントを開催して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子どもを対象に実りある体験を提供</a:t>
            </a:r>
            <a:r>
              <a:rPr kumimoji="1"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するなど、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愛南町の活性化</a:t>
            </a:r>
            <a:r>
              <a:rPr kumimoji="1"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を目標に活動しています。</a:t>
            </a:r>
          </a:p>
          <a:p>
            <a:r>
              <a:rPr kumimoji="1"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「一緒に愛南町を盛り上げていきたい、都市部の人たちと交流してみたい」といった方は、ぜひ参加してみませんか。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7DE39811-F781-4A5D-ABBD-B54A67F5507A}"/>
              </a:ext>
            </a:extLst>
          </p:cNvPr>
          <p:cNvGrpSpPr/>
          <p:nvPr/>
        </p:nvGrpSpPr>
        <p:grpSpPr>
          <a:xfrm>
            <a:off x="250051" y="5135751"/>
            <a:ext cx="1980000" cy="1980000"/>
            <a:chOff x="281586" y="3830826"/>
            <a:chExt cx="1980000" cy="1980000"/>
          </a:xfrm>
        </p:grpSpPr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A8309C80-521A-4F68-AD33-F12DF8A74CC8}"/>
                </a:ext>
              </a:extLst>
            </p:cNvPr>
            <p:cNvSpPr/>
            <p:nvPr/>
          </p:nvSpPr>
          <p:spPr>
            <a:xfrm>
              <a:off x="281586" y="3830826"/>
              <a:ext cx="1980000" cy="198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600" dirty="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66977415-9433-498F-8A77-BD89CF77158E}"/>
                </a:ext>
              </a:extLst>
            </p:cNvPr>
            <p:cNvSpPr txBox="1"/>
            <p:nvPr/>
          </p:nvSpPr>
          <p:spPr>
            <a:xfrm>
              <a:off x="490536" y="4322832"/>
              <a:ext cx="1562100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外部からの</a:t>
              </a:r>
              <a:endPara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修学旅行生の</a:t>
              </a:r>
              <a:endPara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kumimoji="1" lang="ja-JP" altLang="en-US" sz="28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受入れ</a:t>
              </a:r>
              <a:endParaRPr kumimoji="1"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（準備中）</a:t>
              </a:r>
              <a:endPara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6269D67-4A98-45CD-AAEC-8BD48182B22F}"/>
              </a:ext>
            </a:extLst>
          </p:cNvPr>
          <p:cNvGrpSpPr/>
          <p:nvPr/>
        </p:nvGrpSpPr>
        <p:grpSpPr>
          <a:xfrm>
            <a:off x="2401781" y="5135751"/>
            <a:ext cx="2054439" cy="1980000"/>
            <a:chOff x="2401780" y="3830826"/>
            <a:chExt cx="2054439" cy="1980000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3CAD16D3-45A9-49CE-9AC0-CCBD5C192D62}"/>
                </a:ext>
              </a:extLst>
            </p:cNvPr>
            <p:cNvSpPr/>
            <p:nvPr/>
          </p:nvSpPr>
          <p:spPr>
            <a:xfrm>
              <a:off x="2439000" y="3830826"/>
              <a:ext cx="1980000" cy="198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FFE6AB93-2BDF-40BE-A3FE-59168E91F479}"/>
                </a:ext>
              </a:extLst>
            </p:cNvPr>
            <p:cNvSpPr txBox="1"/>
            <p:nvPr/>
          </p:nvSpPr>
          <p:spPr>
            <a:xfrm>
              <a:off x="2401780" y="4400949"/>
              <a:ext cx="2054439" cy="11091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900"/>
                </a:lnSpc>
              </a:pPr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協議会独自の</a:t>
              </a:r>
              <a:endParaRPr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ts val="1900"/>
                </a:lnSpc>
              </a:pPr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体験イベントを</a:t>
              </a:r>
              <a:endParaRPr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ts val="1900"/>
                </a:lnSpc>
              </a:pPr>
              <a:endParaRPr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>
                <a:lnSpc>
                  <a:spcPts val="1900"/>
                </a:lnSpc>
              </a:pPr>
              <a:r>
                <a:rPr lang="ja-JP" altLang="en-US" sz="28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開催</a:t>
              </a:r>
              <a:endParaRPr lang="en-US" altLang="ja-JP" sz="28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61CE992-DD4F-4E85-9FA9-76ABC6ECE566}"/>
              </a:ext>
            </a:extLst>
          </p:cNvPr>
          <p:cNvGrpSpPr/>
          <p:nvPr/>
        </p:nvGrpSpPr>
        <p:grpSpPr>
          <a:xfrm>
            <a:off x="4627949" y="5135751"/>
            <a:ext cx="2054439" cy="1980000"/>
            <a:chOff x="4559193" y="3830826"/>
            <a:chExt cx="2054439" cy="1980000"/>
          </a:xfrm>
        </p:grpSpPr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0941927B-7E2A-4FC1-A820-661ED37D6182}"/>
                </a:ext>
              </a:extLst>
            </p:cNvPr>
            <p:cNvSpPr/>
            <p:nvPr/>
          </p:nvSpPr>
          <p:spPr>
            <a:xfrm>
              <a:off x="4596414" y="3830826"/>
              <a:ext cx="1980000" cy="1980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D74E0199-F47C-4686-9BE2-52FF058BD603}"/>
                </a:ext>
              </a:extLst>
            </p:cNvPr>
            <p:cNvSpPr txBox="1"/>
            <p:nvPr/>
          </p:nvSpPr>
          <p:spPr>
            <a:xfrm>
              <a:off x="4559193" y="4368686"/>
              <a:ext cx="205443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愛南町主催の</a:t>
              </a:r>
              <a:endPara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イベントに</a:t>
              </a:r>
              <a:endParaRPr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 algn="ctr"/>
              <a:r>
                <a:rPr lang="ja-JP" altLang="en-US" sz="28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参加・出店</a:t>
              </a:r>
              <a:endPara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B5F576E-CA9B-403D-AAB9-31E420C4CB0B}"/>
              </a:ext>
            </a:extLst>
          </p:cNvPr>
          <p:cNvSpPr txBox="1"/>
          <p:nvPr/>
        </p:nvSpPr>
        <p:spPr>
          <a:xfrm>
            <a:off x="1035263" y="5181037"/>
            <a:ext cx="409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①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144FCF3-DE97-4231-89E8-31EEC123FBAF}"/>
              </a:ext>
            </a:extLst>
          </p:cNvPr>
          <p:cNvSpPr txBox="1"/>
          <p:nvPr/>
        </p:nvSpPr>
        <p:spPr>
          <a:xfrm>
            <a:off x="3224212" y="5191492"/>
            <a:ext cx="409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②</a:t>
            </a:r>
            <a:endParaRPr kumimoji="1" lang="ja-JP" altLang="en-US" sz="2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D1B933B-A2CD-4AA8-B5E5-D9B0AAAE1185}"/>
              </a:ext>
            </a:extLst>
          </p:cNvPr>
          <p:cNvSpPr txBox="1"/>
          <p:nvPr/>
        </p:nvSpPr>
        <p:spPr>
          <a:xfrm>
            <a:off x="5445231" y="5191491"/>
            <a:ext cx="409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③</a:t>
            </a:r>
            <a:endParaRPr kumimoji="1" lang="ja-JP" altLang="en-US" sz="2400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FDD8CC4-19A4-42F0-9C6D-C9DF9C40E1D5}"/>
              </a:ext>
            </a:extLst>
          </p:cNvPr>
          <p:cNvGrpSpPr/>
          <p:nvPr/>
        </p:nvGrpSpPr>
        <p:grpSpPr>
          <a:xfrm>
            <a:off x="443618" y="7299625"/>
            <a:ext cx="4076983" cy="836985"/>
            <a:chOff x="75917" y="5347915"/>
            <a:chExt cx="4076983" cy="836985"/>
          </a:xfrm>
        </p:grpSpPr>
        <p:sp>
          <p:nvSpPr>
            <p:cNvPr id="19" name="吹き出し: 角を丸めた四角形 18">
              <a:extLst>
                <a:ext uri="{FF2B5EF4-FFF2-40B4-BE49-F238E27FC236}">
                  <a16:creationId xmlns:a16="http://schemas.microsoft.com/office/drawing/2014/main" id="{5E145CE2-30C0-4ABB-8EF6-DE20DD547226}"/>
                </a:ext>
              </a:extLst>
            </p:cNvPr>
            <p:cNvSpPr/>
            <p:nvPr/>
          </p:nvSpPr>
          <p:spPr>
            <a:xfrm>
              <a:off x="75917" y="5347915"/>
              <a:ext cx="4012602" cy="760284"/>
            </a:xfrm>
            <a:prstGeom prst="wedgeRoundRectCallout">
              <a:avLst>
                <a:gd name="adj1" fmla="val 62094"/>
                <a:gd name="adj2" fmla="val -8654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2" name="吹き出し: 角を丸めた四角形 1">
              <a:extLst>
                <a:ext uri="{FF2B5EF4-FFF2-40B4-BE49-F238E27FC236}">
                  <a16:creationId xmlns:a16="http://schemas.microsoft.com/office/drawing/2014/main" id="{5791356A-4866-4E76-8B17-8A36EAAD67CA}"/>
                </a:ext>
              </a:extLst>
            </p:cNvPr>
            <p:cNvSpPr/>
            <p:nvPr/>
          </p:nvSpPr>
          <p:spPr>
            <a:xfrm>
              <a:off x="140298" y="5421327"/>
              <a:ext cx="4012602" cy="763573"/>
            </a:xfrm>
            <a:prstGeom prst="wedgeRoundRectCallout">
              <a:avLst>
                <a:gd name="adj1" fmla="val 62094"/>
                <a:gd name="adj2" fmla="val -8654"/>
                <a:gd name="adj3" fmla="val 16667"/>
              </a:avLst>
            </a:prstGeom>
            <a:noFill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主にこんな活動をしてるな</a:t>
              </a:r>
              <a:r>
                <a:rPr kumimoji="1" lang="ja-JP" altLang="en-US" dirty="0" err="1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ーし</a:t>
              </a:r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！</a:t>
              </a:r>
              <a:endParaRPr kumimoji="1" lang="en-US" altLang="ja-JP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愛南町を一緒</a:t>
              </a:r>
              <a:r>
                <a:rPr kumimoji="1" lang="ja-JP" altLang="en-US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に盛り上げていこう！</a:t>
              </a:r>
              <a:endPara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pic>
        <p:nvPicPr>
          <p:cNvPr id="22" name="図 21">
            <a:extLst>
              <a:ext uri="{FF2B5EF4-FFF2-40B4-BE49-F238E27FC236}">
                <a16:creationId xmlns:a16="http://schemas.microsoft.com/office/drawing/2014/main" id="{635B2CDF-5CFC-435F-90F4-4CBFF86E6E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2" t="12905" r="15095" b="10656"/>
          <a:stretch/>
        </p:blipFill>
        <p:spPr>
          <a:xfrm>
            <a:off x="5052980" y="7131955"/>
            <a:ext cx="1342327" cy="1490325"/>
          </a:xfrm>
          <a:prstGeom prst="rect">
            <a:avLst/>
          </a:prstGeom>
        </p:spPr>
      </p:pic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D5C1DE73-F51E-4378-AFA4-A22DB0DB3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553675"/>
              </p:ext>
            </p:extLst>
          </p:nvPr>
        </p:nvGraphicFramePr>
        <p:xfrm>
          <a:off x="250052" y="3912432"/>
          <a:ext cx="6395117" cy="1168698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2340627">
                  <a:extLst>
                    <a:ext uri="{9D8B030D-6E8A-4147-A177-3AD203B41FA5}">
                      <a16:colId xmlns:a16="http://schemas.microsoft.com/office/drawing/2014/main" val="4100550191"/>
                    </a:ext>
                  </a:extLst>
                </a:gridCol>
                <a:gridCol w="4054490">
                  <a:extLst>
                    <a:ext uri="{9D8B030D-6E8A-4147-A177-3AD203B41FA5}">
                      <a16:colId xmlns:a16="http://schemas.microsoft.com/office/drawing/2014/main" val="3426978773"/>
                    </a:ext>
                  </a:extLst>
                </a:gridCol>
              </a:tblGrid>
              <a:tr h="77913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年会費</a:t>
                      </a:r>
                      <a:endParaRPr lang="ja-JP" sz="16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2875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6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個人、団体ともに</a:t>
                      </a:r>
                      <a:r>
                        <a:rPr lang="en-US" altLang="ja-JP" sz="28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1,000</a:t>
                      </a:r>
                      <a:r>
                        <a:rPr lang="ja-JP" altLang="en-US" sz="16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円</a:t>
                      </a:r>
                      <a:endParaRPr lang="ja-JP" sz="16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7226231"/>
                  </a:ext>
                </a:extLst>
              </a:tr>
              <a:tr h="389566">
                <a:tc gridSpan="2"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200" kern="100" dirty="0">
                          <a:effectLst/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  <a:cs typeface="Times New Roman" panose="02020603050405020304" pitchFamily="18" charset="0"/>
                        </a:rPr>
                        <a:t>納入方法等については、下記事務局までご連絡ください。</a:t>
                      </a:r>
                      <a:endParaRPr lang="ja-JP" sz="12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42875"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451261"/>
                  </a:ext>
                </a:extLst>
              </a:tr>
            </a:tbl>
          </a:graphicData>
        </a:graphic>
      </p:graphicFrame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4BD1F431-6C9B-4D55-8EBE-1A8F069421F8}"/>
              </a:ext>
            </a:extLst>
          </p:cNvPr>
          <p:cNvSpPr/>
          <p:nvPr/>
        </p:nvSpPr>
        <p:spPr>
          <a:xfrm>
            <a:off x="803029" y="8815354"/>
            <a:ext cx="5251943" cy="33971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愛南グリーン・ツーリズム推進協議会　事務局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EF45118-9643-4B8E-A7C4-113727FF18DC}"/>
              </a:ext>
            </a:extLst>
          </p:cNvPr>
          <p:cNvSpPr txBox="1"/>
          <p:nvPr/>
        </p:nvSpPr>
        <p:spPr>
          <a:xfrm>
            <a:off x="964707" y="9209623"/>
            <a:ext cx="47118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　　　    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☎</a:t>
            </a:r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TEL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0895-72-7311</a:t>
            </a:r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（直通）</a:t>
            </a:r>
            <a:endParaRPr kumimoji="1"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   📠</a:t>
            </a: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lang="en-US" altLang="ja-JP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0895-72-1214</a:t>
            </a:r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（代表）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15E920F-9AB4-418E-A06D-06D3C36E8215}"/>
              </a:ext>
            </a:extLst>
          </p:cNvPr>
          <p:cNvSpPr txBox="1"/>
          <p:nvPr/>
        </p:nvSpPr>
        <p:spPr>
          <a:xfrm>
            <a:off x="135752" y="3587565"/>
            <a:ext cx="198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〇会費について</a:t>
            </a:r>
          </a:p>
        </p:txBody>
      </p:sp>
    </p:spTree>
    <p:extLst>
      <p:ext uri="{BB962C8B-B14F-4D97-AF65-F5344CB8AC3E}">
        <p14:creationId xmlns:p14="http://schemas.microsoft.com/office/powerpoint/2010/main" val="2792681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D8CFC58-8B7F-4DF8-A474-5C8FAA85F7B6}" vid="{3A27920A-A30D-47DC-B047-A1AA21F52C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1619</TotalTime>
  <Words>90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HGS創英角ｺﾞｼｯｸUB</vt:lpstr>
      <vt:lpstr>ＭＳ Ｐゴシック</vt:lpstr>
      <vt:lpstr>UD デジタル 教科書体 N-B</vt:lpstr>
      <vt:lpstr>UD デジタル 教科書体 NK-R</vt:lpstr>
      <vt:lpstr>UD デジタル 教科書体 NP-B</vt:lpstr>
      <vt:lpstr>UD デジタル 教科書体 N-R</vt:lpstr>
      <vt:lpstr>Arial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愛南町</dc:creator>
  <cp:lastModifiedBy>愛南町</cp:lastModifiedBy>
  <cp:revision>51</cp:revision>
  <cp:lastPrinted>2020-05-14T05:09:45Z</cp:lastPrinted>
  <dcterms:created xsi:type="dcterms:W3CDTF">2020-04-08T02:41:05Z</dcterms:created>
  <dcterms:modified xsi:type="dcterms:W3CDTF">2020-06-04T23:36:06Z</dcterms:modified>
</cp:coreProperties>
</file>